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38382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0363" y="3543302"/>
            <a:ext cx="6227762" cy="832247"/>
          </a:xfrm>
        </p:spPr>
        <p:txBody>
          <a:bodyPr/>
          <a:lstStyle>
            <a:lvl1pPr algn="l">
              <a:defRPr sz="32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0363" y="4263629"/>
            <a:ext cx="6227762" cy="522684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0063" y="357189"/>
            <a:ext cx="1909762" cy="45362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6013" y="357189"/>
            <a:ext cx="5581650" cy="453628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6013" y="1059657"/>
            <a:ext cx="3744912" cy="3833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13325" y="1059657"/>
            <a:ext cx="3746500" cy="3833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19253" y="357188"/>
            <a:ext cx="7129463" cy="486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059657"/>
            <a:ext cx="7643812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3388" y="3705225"/>
            <a:ext cx="4787900" cy="570310"/>
          </a:xfrm>
        </p:spPr>
        <p:txBody>
          <a:bodyPr/>
          <a:lstStyle/>
          <a:p>
            <a:r>
              <a:rPr lang="ar-IQ" dirty="0" smtClean="0"/>
              <a:t>استزراع اسماك </a:t>
            </a:r>
            <a:r>
              <a:rPr lang="ar-IQ" dirty="0" err="1"/>
              <a:t>الكارب</a:t>
            </a:r>
            <a:r>
              <a:rPr lang="ar-IQ" dirty="0"/>
              <a:t> الشائع</a:t>
            </a:r>
            <a:endParaRPr lang="uk-UA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282680"/>
            <a:ext cx="4027487" cy="377428"/>
          </a:xfrm>
        </p:spPr>
        <p:txBody>
          <a:bodyPr/>
          <a:lstStyle/>
          <a:p>
            <a:r>
              <a:rPr lang="en-US" sz="2000" dirty="0"/>
              <a:t>Common carp </a:t>
            </a:r>
            <a:r>
              <a:rPr lang="en-US" sz="2000" i="1" dirty="0" err="1"/>
              <a:t>Cyprinus</a:t>
            </a:r>
            <a:r>
              <a:rPr lang="en-US" sz="2000" i="1" dirty="0"/>
              <a:t> </a:t>
            </a:r>
            <a:r>
              <a:rPr lang="en-US" sz="2000" i="1" dirty="0" err="1"/>
              <a:t>carpio</a:t>
            </a:r>
            <a:endParaRPr lang="uk-UA" sz="20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3" y="411956"/>
            <a:ext cx="6480175" cy="486966"/>
          </a:xfrm>
        </p:spPr>
        <p:txBody>
          <a:bodyPr/>
          <a:lstStyle/>
          <a:p>
            <a:r>
              <a:rPr lang="ar-IQ" sz="3200" dirty="0"/>
              <a:t>نظم الحصاد</a:t>
            </a:r>
            <a:endParaRPr lang="uk-UA" sz="32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47750"/>
            <a:ext cx="5357813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86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3" y="411956"/>
            <a:ext cx="6480175" cy="486966"/>
          </a:xfrm>
        </p:spPr>
        <p:txBody>
          <a:bodyPr/>
          <a:lstStyle/>
          <a:p>
            <a:r>
              <a:rPr lang="ar-IQ" sz="3200" dirty="0"/>
              <a:t>الصفات البيولوجية</a:t>
            </a:r>
            <a:endParaRPr lang="uk-UA" sz="32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23950"/>
            <a:ext cx="5155406" cy="353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3" y="411956"/>
            <a:ext cx="6480175" cy="486966"/>
          </a:xfrm>
        </p:spPr>
        <p:txBody>
          <a:bodyPr/>
          <a:lstStyle/>
          <a:p>
            <a:r>
              <a:rPr lang="ar-IQ" sz="3200" dirty="0"/>
              <a:t>الصفات البيولوجية</a:t>
            </a:r>
            <a:endParaRPr lang="uk-UA" sz="32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895350"/>
            <a:ext cx="235267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76350"/>
            <a:ext cx="2743200" cy="3417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69" y="2724150"/>
            <a:ext cx="3657600" cy="227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8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3" y="411956"/>
            <a:ext cx="6480175" cy="486966"/>
          </a:xfrm>
        </p:spPr>
        <p:txBody>
          <a:bodyPr/>
          <a:lstStyle/>
          <a:p>
            <a:r>
              <a:rPr lang="ar-IQ" sz="3200" dirty="0"/>
              <a:t>البيئة والبيولوجية</a:t>
            </a:r>
            <a:endParaRPr lang="uk-UA" sz="320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81150"/>
            <a:ext cx="42672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331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3" y="411956"/>
            <a:ext cx="6480175" cy="486966"/>
          </a:xfrm>
        </p:spPr>
        <p:txBody>
          <a:bodyPr/>
          <a:lstStyle/>
          <a:p>
            <a:r>
              <a:rPr lang="ar-IQ" sz="3200" dirty="0"/>
              <a:t>الإمداد بالزريعة</a:t>
            </a:r>
            <a:endParaRPr lang="uk-UA" sz="3200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r="20292" b="16522"/>
          <a:stretch/>
        </p:blipFill>
        <p:spPr bwMode="auto">
          <a:xfrm>
            <a:off x="1828800" y="731693"/>
            <a:ext cx="3179618" cy="2003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95550"/>
            <a:ext cx="33337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181350"/>
            <a:ext cx="24955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25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3" y="411956"/>
            <a:ext cx="6480175" cy="486966"/>
          </a:xfrm>
        </p:spPr>
        <p:txBody>
          <a:bodyPr/>
          <a:lstStyle/>
          <a:p>
            <a:r>
              <a:rPr lang="ar-IQ" sz="3200" dirty="0"/>
              <a:t>الحضانة</a:t>
            </a:r>
            <a:endParaRPr lang="uk-UA" sz="320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9715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518064"/>
            <a:ext cx="33337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200150"/>
            <a:ext cx="1857375" cy="146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8" b="4026"/>
          <a:stretch/>
        </p:blipFill>
        <p:spPr bwMode="auto">
          <a:xfrm>
            <a:off x="3048000" y="391387"/>
            <a:ext cx="1743075" cy="210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47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3" y="411956"/>
            <a:ext cx="6480175" cy="486966"/>
          </a:xfrm>
        </p:spPr>
        <p:txBody>
          <a:bodyPr/>
          <a:lstStyle/>
          <a:p>
            <a:r>
              <a:rPr lang="ar-IQ" sz="3200" dirty="0"/>
              <a:t>الحضانة</a:t>
            </a:r>
            <a:endParaRPr lang="uk-UA" sz="3200" dirty="0" smtClean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23950"/>
            <a:ext cx="5133023" cy="3392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0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3" y="411956"/>
            <a:ext cx="6480175" cy="486966"/>
          </a:xfrm>
        </p:spPr>
        <p:txBody>
          <a:bodyPr/>
          <a:lstStyle/>
          <a:p>
            <a:r>
              <a:rPr lang="ar-IQ" sz="3200" dirty="0"/>
              <a:t>طرق </a:t>
            </a:r>
            <a:r>
              <a:rPr lang="ar-IQ" sz="3200" dirty="0" smtClean="0"/>
              <a:t>الاستزراع</a:t>
            </a:r>
            <a:endParaRPr lang="uk-UA" sz="32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88844"/>
            <a:ext cx="302895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23"/>
          <a:stretch/>
        </p:blipFill>
        <p:spPr bwMode="auto">
          <a:xfrm>
            <a:off x="4543425" y="1891145"/>
            <a:ext cx="4333875" cy="2890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00350"/>
            <a:ext cx="2857500" cy="213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42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3" y="411956"/>
            <a:ext cx="6480175" cy="486966"/>
          </a:xfrm>
        </p:spPr>
        <p:txBody>
          <a:bodyPr/>
          <a:lstStyle/>
          <a:p>
            <a:r>
              <a:rPr lang="ar-IQ" sz="3200" dirty="0"/>
              <a:t>نظم الحصاد</a:t>
            </a:r>
            <a:endParaRPr lang="uk-UA" sz="32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2549236"/>
            <a:ext cx="40576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91"/>
          <a:stretch/>
        </p:blipFill>
        <p:spPr bwMode="auto">
          <a:xfrm>
            <a:off x="6096000" y="1047751"/>
            <a:ext cx="2590800" cy="1501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566" y="438150"/>
            <a:ext cx="26098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2895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8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template 5">
      <a:dk1>
        <a:srgbClr val="5F5F5F"/>
      </a:dk1>
      <a:lt1>
        <a:srgbClr val="FFFFFF"/>
      </a:lt1>
      <a:dk2>
        <a:srgbClr val="006600"/>
      </a:dk2>
      <a:lt2>
        <a:srgbClr val="FF6600"/>
      </a:lt2>
      <a:accent1>
        <a:srgbClr val="339966"/>
      </a:accent1>
      <a:accent2>
        <a:srgbClr val="FFCC00"/>
      </a:accent2>
      <a:accent3>
        <a:srgbClr val="FFFFFF"/>
      </a:accent3>
      <a:accent4>
        <a:srgbClr val="505050"/>
      </a:accent4>
      <a:accent5>
        <a:srgbClr val="ADCAB8"/>
      </a:accent5>
      <a:accent6>
        <a:srgbClr val="E7B900"/>
      </a:accent6>
      <a:hlink>
        <a:srgbClr val="FF9900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5F5F5F"/>
        </a:dk1>
        <a:lt1>
          <a:srgbClr val="FFFFFF"/>
        </a:lt1>
        <a:dk2>
          <a:srgbClr val="006600"/>
        </a:dk2>
        <a:lt2>
          <a:srgbClr val="FFCC99"/>
        </a:lt2>
        <a:accent1>
          <a:srgbClr val="33CC33"/>
        </a:accent1>
        <a:accent2>
          <a:srgbClr val="CC9900"/>
        </a:accent2>
        <a:accent3>
          <a:srgbClr val="FFFFFF"/>
        </a:accent3>
        <a:accent4>
          <a:srgbClr val="505050"/>
        </a:accent4>
        <a:accent5>
          <a:srgbClr val="ADE2AD"/>
        </a:accent5>
        <a:accent6>
          <a:srgbClr val="B98A00"/>
        </a:accent6>
        <a:hlink>
          <a:srgbClr val="FF9900"/>
        </a:hlink>
        <a:folHlink>
          <a:srgbClr val="DFF5E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5F5F5F"/>
        </a:dk1>
        <a:lt1>
          <a:srgbClr val="FFFFFF"/>
        </a:lt1>
        <a:dk2>
          <a:srgbClr val="006600"/>
        </a:dk2>
        <a:lt2>
          <a:srgbClr val="FFCC99"/>
        </a:lt2>
        <a:accent1>
          <a:srgbClr val="339966"/>
        </a:accent1>
        <a:accent2>
          <a:srgbClr val="CC9900"/>
        </a:accent2>
        <a:accent3>
          <a:srgbClr val="FFFFFF"/>
        </a:accent3>
        <a:accent4>
          <a:srgbClr val="505050"/>
        </a:accent4>
        <a:accent5>
          <a:srgbClr val="ADCAB8"/>
        </a:accent5>
        <a:accent6>
          <a:srgbClr val="B98A00"/>
        </a:accent6>
        <a:hlink>
          <a:srgbClr val="FF9900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5F5F5F"/>
        </a:dk1>
        <a:lt1>
          <a:srgbClr val="FFFFFF"/>
        </a:lt1>
        <a:dk2>
          <a:srgbClr val="006600"/>
        </a:dk2>
        <a:lt2>
          <a:srgbClr val="FFCC99"/>
        </a:lt2>
        <a:accent1>
          <a:srgbClr val="00CC00"/>
        </a:accent1>
        <a:accent2>
          <a:srgbClr val="CC9900"/>
        </a:accent2>
        <a:accent3>
          <a:srgbClr val="FFFFFF"/>
        </a:accent3>
        <a:accent4>
          <a:srgbClr val="505050"/>
        </a:accent4>
        <a:accent5>
          <a:srgbClr val="AAE2AA"/>
        </a:accent5>
        <a:accent6>
          <a:srgbClr val="B98A00"/>
        </a:accent6>
        <a:hlink>
          <a:srgbClr val="FFCC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5F5F5F"/>
        </a:dk1>
        <a:lt1>
          <a:srgbClr val="FFFFFF"/>
        </a:lt1>
        <a:dk2>
          <a:srgbClr val="006600"/>
        </a:dk2>
        <a:lt2>
          <a:srgbClr val="CC6600"/>
        </a:lt2>
        <a:accent1>
          <a:srgbClr val="339966"/>
        </a:accent1>
        <a:accent2>
          <a:srgbClr val="FFCC00"/>
        </a:accent2>
        <a:accent3>
          <a:srgbClr val="FFFFFF"/>
        </a:accent3>
        <a:accent4>
          <a:srgbClr val="505050"/>
        </a:accent4>
        <a:accent5>
          <a:srgbClr val="ADCAB8"/>
        </a:accent5>
        <a:accent6>
          <a:srgbClr val="E7B9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5F5F5F"/>
        </a:dk1>
        <a:lt1>
          <a:srgbClr val="FFFFFF"/>
        </a:lt1>
        <a:dk2>
          <a:srgbClr val="006600"/>
        </a:dk2>
        <a:lt2>
          <a:srgbClr val="FF6600"/>
        </a:lt2>
        <a:accent1>
          <a:srgbClr val="339966"/>
        </a:accent1>
        <a:accent2>
          <a:srgbClr val="FFCC00"/>
        </a:accent2>
        <a:accent3>
          <a:srgbClr val="FFFFFF"/>
        </a:accent3>
        <a:accent4>
          <a:srgbClr val="505050"/>
        </a:accent4>
        <a:accent5>
          <a:srgbClr val="ADCAB8"/>
        </a:accent5>
        <a:accent6>
          <a:srgbClr val="E7B9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82</TotalTime>
  <Words>24</Words>
  <Application>Microsoft Office PowerPoint</Application>
  <PresentationFormat>On-screen Show (16:9)</PresentationFormat>
  <Paragraphs>11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template</vt:lpstr>
      <vt:lpstr>استزراع اسماك الكارب الشائع</vt:lpstr>
      <vt:lpstr>الصفات البيولوجية</vt:lpstr>
      <vt:lpstr>الصفات البيولوجية</vt:lpstr>
      <vt:lpstr>البيئة والبيولوجية</vt:lpstr>
      <vt:lpstr>الإمداد بالزريعة</vt:lpstr>
      <vt:lpstr>الحضانة</vt:lpstr>
      <vt:lpstr>الحضانة</vt:lpstr>
      <vt:lpstr>طرق الاستزراع</vt:lpstr>
      <vt:lpstr>نظم الحصاد</vt:lpstr>
      <vt:lpstr>نظم الحصاد</vt:lpstr>
    </vt:vector>
  </TitlesOfParts>
  <Company>SACC - ANAS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Riyadh Al-Tameemi</dc:creator>
  <cp:lastModifiedBy>Riyadh Al-Tameemi</cp:lastModifiedBy>
  <cp:revision>11</cp:revision>
  <dcterms:created xsi:type="dcterms:W3CDTF">2021-02-01T15:12:56Z</dcterms:created>
  <dcterms:modified xsi:type="dcterms:W3CDTF">2021-02-01T16:35:21Z</dcterms:modified>
</cp:coreProperties>
</file>